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2b68759a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2b68759a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2b68759a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2b68759a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2b68759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2b68759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2b68759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2b68759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2b68759a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2b68759a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Optimization of Ecommerce Store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7706" l="0" r="64317" t="0"/>
          <a:stretch/>
        </p:blipFill>
        <p:spPr>
          <a:xfrm>
            <a:off x="8294325" y="2298050"/>
            <a:ext cx="923076" cy="18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200" y="1645500"/>
            <a:ext cx="3471225" cy="19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8"/>
          <p:cNvSpPr txBox="1"/>
          <p:nvPr>
            <p:ph idx="4294967295" type="subTitle"/>
          </p:nvPr>
        </p:nvSpPr>
        <p:spPr>
          <a:xfrm>
            <a:off x="4507250" y="1059575"/>
            <a:ext cx="45258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an E-Commerce Company that is continuously working on optimizing the app.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help of given data, We did analysis to draw the 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about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Behaviour, Transactional Data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Products Purchased.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" name="Google Shape;148;p18"/>
          <p:cNvSpPr txBox="1"/>
          <p:nvPr>
            <p:ph type="title"/>
          </p:nvPr>
        </p:nvSpPr>
        <p:spPr>
          <a:xfrm>
            <a:off x="5125275" y="4437875"/>
            <a:ext cx="7779300" cy="1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By: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Aashish Rana, Ragavendran s, Saloni Jain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6791150" y="515775"/>
            <a:ext cx="22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848300" y="1388350"/>
            <a:ext cx="2389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Insights</a:t>
            </a:r>
            <a:r>
              <a:rPr lang="en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776675" y="2228975"/>
            <a:ext cx="65877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order Growth from 2020 to 2021 is 30.5%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 Growth from 2020 to 2021 is 24.6%.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login affecting number of orders placed.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Majority of orders got rejected in july 2021.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Findings</a:t>
            </a:r>
            <a:endParaRPr/>
          </a:p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 Ended Part of the project</a:t>
            </a:r>
            <a:endParaRPr b="1"/>
          </a:p>
        </p:txBody>
      </p:sp>
      <p:sp>
        <p:nvSpPr>
          <p:cNvPr id="167" name="Google Shape;167;p21"/>
          <p:cNvSpPr txBox="1"/>
          <p:nvPr>
            <p:ph idx="2" type="body"/>
          </p:nvPr>
        </p:nvSpPr>
        <p:spPr>
          <a:xfrm>
            <a:off x="4783475" y="687750"/>
            <a:ext cx="3937800" cy="4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 Sales has </a:t>
            </a:r>
            <a:r>
              <a:rPr lang="en" sz="1600"/>
              <a:t>Significantly</a:t>
            </a:r>
            <a:r>
              <a:rPr lang="en" sz="1600"/>
              <a:t> increased from 2021 to 2022.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 App performs Better Now as the No.of logins and orders have increased.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No of Users has also shown Increase no.of records.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758650" y="16195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5008825" y="663625"/>
            <a:ext cx="3482400" cy="4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</a:t>
            </a:r>
            <a:r>
              <a:rPr lang="en"/>
              <a:t>he Reason for Rejection of large number of orders.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 Reason of low profit in 2021.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There is No Repeat Customers Data Available.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Too much variation in Order placements.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Rate of new customer </a:t>
            </a:r>
            <a:r>
              <a:rPr lang="en"/>
              <a:t>acquisition</a:t>
            </a:r>
            <a:r>
              <a:rPr lang="en"/>
              <a:t> is low.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</a:t>
            </a:r>
            <a:endParaRPr/>
          </a:p>
        </p:txBody>
      </p:sp>
      <p:sp>
        <p:nvSpPr>
          <p:cNvPr id="180" name="Google Shape;180;p23"/>
          <p:cNvSpPr txBox="1"/>
          <p:nvPr>
            <p:ph idx="2" type="body"/>
          </p:nvPr>
        </p:nvSpPr>
        <p:spPr>
          <a:xfrm>
            <a:off x="5098025" y="553575"/>
            <a:ext cx="3374400" cy="4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knowledge gained from the process of conducting a project.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Team Work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Plan &amp; Manage time.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Give and 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Receive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Feedback on Performance.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Break Complex tasks into parts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Delegating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tasks.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Georgia"/>
                <a:ea typeface="Georgia"/>
                <a:cs typeface="Georgia"/>
                <a:sym typeface="Georgia"/>
              </a:rPr>
              <a:t>Thank you </a:t>
            </a:r>
            <a:endParaRPr sz="5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